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4" y="6424186"/>
            <a:ext cx="429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williamtx5      </a:t>
            </a:r>
            <a:r>
              <a:rPr lang="en-IE" dirty="0" err="1"/>
              <a:t>jwilliamtx</a:t>
            </a:r>
            <a:endParaRPr lang="en-IE"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AFA9FC-776A-45B1-94FA-F68E8CC7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6509311"/>
            <a:ext cx="199971" cy="199082"/>
          </a:xfrm>
          <a:prstGeom prst="rect">
            <a:avLst/>
          </a:prstGeom>
          <a:noFill/>
        </p:spPr>
      </p:pic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F862485B-45C7-4105-BC26-6D600A44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50" y="6515109"/>
            <a:ext cx="153738" cy="205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r>
              <a:rPr lang="en-I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/>
              <a:t>Configure a aba General e Connection: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t-BR" dirty="0"/>
              <a:t>Refresh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806507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806506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exercicios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  <a:p>
            <a:pPr lvl="1"/>
            <a:r>
              <a:rPr lang="pt-BR" dirty="0"/>
              <a:t>Prova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endParaRPr lang="pt-BR" sz="2400" dirty="0"/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800" i="1" dirty="0"/>
              <a:t>git clone </a:t>
            </a:r>
            <a:r>
              <a:rPr lang="en-IE" sz="1800" i="1" dirty="0" err="1"/>
              <a:t>repo_url</a:t>
            </a:r>
            <a:endParaRPr lang="en-IE" sz="1800" i="1" dirty="0"/>
          </a:p>
          <a:p>
            <a:r>
              <a:rPr lang="en-IE" sz="2000" b="1" dirty="0" err="1"/>
              <a:t>Criar</a:t>
            </a:r>
            <a:r>
              <a:rPr lang="en-IE" sz="2000" b="1" dirty="0"/>
              <a:t> </a:t>
            </a:r>
            <a:r>
              <a:rPr lang="en-IE" sz="2000" b="1" dirty="0" err="1"/>
              <a:t>uma</a:t>
            </a:r>
            <a:r>
              <a:rPr lang="en-IE" sz="2000" b="1" dirty="0"/>
              <a:t> nova branch a </a:t>
            </a:r>
            <a:r>
              <a:rPr lang="en-IE" sz="2000" b="1" dirty="0" err="1"/>
              <a:t>partir</a:t>
            </a:r>
            <a:r>
              <a:rPr lang="en-IE" sz="2000" b="1" dirty="0"/>
              <a:t> de </a:t>
            </a:r>
            <a:r>
              <a:rPr lang="en-IE" sz="2000" b="1" dirty="0" err="1"/>
              <a:t>uma</a:t>
            </a:r>
            <a:r>
              <a:rPr lang="en-IE" sz="2000" b="1" dirty="0"/>
              <a:t> </a:t>
            </a:r>
            <a:r>
              <a:rPr lang="en-IE" sz="2000" b="1" dirty="0" err="1"/>
              <a:t>existente</a:t>
            </a:r>
            <a:r>
              <a:rPr lang="en-IE" sz="2000" b="1" dirty="0"/>
              <a:t>:</a:t>
            </a:r>
          </a:p>
          <a:p>
            <a:pPr lvl="1"/>
            <a:r>
              <a:rPr lang="en-IE" sz="1800" i="1" dirty="0"/>
              <a:t>git checkout –b </a:t>
            </a:r>
            <a:r>
              <a:rPr lang="en-IE" sz="1800" i="1" dirty="0" err="1"/>
              <a:t>branch_name</a:t>
            </a:r>
            <a:endParaRPr lang="en-IE" sz="1800" i="1" dirty="0"/>
          </a:p>
          <a:p>
            <a:r>
              <a:rPr lang="en-IE" sz="20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800" i="1" dirty="0"/>
              <a:t>git checkout </a:t>
            </a:r>
            <a:r>
              <a:rPr lang="en-IE" sz="1800" i="1" dirty="0" err="1"/>
              <a:t>branch_name</a:t>
            </a:r>
            <a:endParaRPr lang="en-IE" sz="1800" i="1" dirty="0"/>
          </a:p>
          <a:p>
            <a:r>
              <a:rPr lang="en-IE" sz="2000" b="1" dirty="0" err="1"/>
              <a:t>Adicionar</a:t>
            </a:r>
            <a:r>
              <a:rPr lang="en-IE" sz="2000" b="1" dirty="0"/>
              <a:t> </a:t>
            </a:r>
            <a:r>
              <a:rPr lang="en-IE" sz="2000" b="1" dirty="0" err="1"/>
              <a:t>arquivos</a:t>
            </a:r>
            <a:r>
              <a:rPr lang="en-IE" sz="2000" b="1" dirty="0"/>
              <a:t> </a:t>
            </a:r>
            <a:r>
              <a:rPr lang="en-IE" sz="2000" b="1" dirty="0" err="1"/>
              <a:t>em</a:t>
            </a:r>
            <a:r>
              <a:rPr lang="en-IE" sz="2000" b="1" dirty="0"/>
              <a:t> um commit:</a:t>
            </a:r>
          </a:p>
          <a:p>
            <a:pPr lvl="1"/>
            <a:r>
              <a:rPr lang="en-IE" sz="1800" i="1" dirty="0"/>
              <a:t>git add .</a:t>
            </a:r>
          </a:p>
          <a:p>
            <a:pPr lvl="1"/>
            <a:r>
              <a:rPr lang="en-IE" sz="1800" i="1" dirty="0"/>
              <a:t>git </a:t>
            </a:r>
            <a:r>
              <a:rPr lang="en-IE" sz="1800" i="1" dirty="0" err="1"/>
              <a:t>gui</a:t>
            </a:r>
            <a:r>
              <a:rPr lang="en-IE" sz="1800" i="1" dirty="0"/>
              <a:t> (interface)</a:t>
            </a:r>
          </a:p>
          <a:p>
            <a:r>
              <a:rPr lang="en-IE" sz="2000" b="1" dirty="0"/>
              <a:t>Fazer um commit:</a:t>
            </a:r>
          </a:p>
          <a:p>
            <a:pPr lvl="1"/>
            <a:r>
              <a:rPr lang="en-IE" sz="1800" i="1" dirty="0"/>
              <a:t>git commit –m “Commit message” </a:t>
            </a:r>
          </a:p>
          <a:p>
            <a:r>
              <a:rPr lang="en-IE" sz="2000" b="1" dirty="0" err="1"/>
              <a:t>Enviar</a:t>
            </a:r>
            <a:r>
              <a:rPr lang="en-IE" sz="2000" b="1" dirty="0"/>
              <a:t> </a:t>
            </a:r>
            <a:r>
              <a:rPr lang="en-IE" sz="2000" b="1" dirty="0" err="1"/>
              <a:t>mudanças</a:t>
            </a:r>
            <a:r>
              <a:rPr lang="en-IE" sz="2000" b="1" dirty="0"/>
              <a:t> para um </a:t>
            </a:r>
            <a:r>
              <a:rPr lang="en-IE" sz="2000" b="1" dirty="0" err="1"/>
              <a:t>repositório</a:t>
            </a:r>
            <a:r>
              <a:rPr lang="en-IE" sz="2000" b="1" dirty="0"/>
              <a:t> </a:t>
            </a:r>
            <a:r>
              <a:rPr lang="en-IE" sz="2000" b="1" dirty="0" err="1"/>
              <a:t>remoto</a:t>
            </a:r>
            <a:r>
              <a:rPr lang="en-IE" sz="2000" b="1" dirty="0"/>
              <a:t>:</a:t>
            </a:r>
          </a:p>
          <a:p>
            <a:pPr lvl="1"/>
            <a:r>
              <a:rPr lang="en-IE" sz="1800" i="1" dirty="0"/>
              <a:t>git push </a:t>
            </a:r>
            <a:r>
              <a:rPr lang="en-IE" sz="1800" i="1" dirty="0" err="1"/>
              <a:t>repo_name</a:t>
            </a:r>
            <a:r>
              <a:rPr lang="en-IE" sz="1800" i="1" dirty="0"/>
              <a:t> </a:t>
            </a:r>
            <a:r>
              <a:rPr lang="en-IE" sz="1800" i="1" dirty="0" err="1"/>
              <a:t>branch_name</a:t>
            </a:r>
            <a:endParaRPr lang="en-IE" sz="1800" i="1" dirty="0"/>
          </a:p>
          <a:p>
            <a:pPr marL="0" indent="0">
              <a:buNone/>
            </a:pP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667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  <vt:lpstr>Git – O que é?</vt:lpstr>
      <vt:lpstr>Git – O que é?</vt:lpstr>
      <vt:lpstr>Git – Principais Comandos</vt:lpstr>
      <vt:lpstr>Docker – O que é?</vt:lpstr>
      <vt:lpstr>Docker – Principais conceitos?</vt:lpstr>
      <vt:lpstr>Instalação do Postgres - Local</vt:lpstr>
      <vt:lpstr>Instalação do PostgreSQL - Docker</vt:lpstr>
      <vt:lpstr>Instalação do PostgreSQL - Docker</vt:lpstr>
      <vt:lpstr>Instalação do PostgreSQL -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10</cp:revision>
  <dcterms:created xsi:type="dcterms:W3CDTF">2021-09-08T10:43:12Z</dcterms:created>
  <dcterms:modified xsi:type="dcterms:W3CDTF">2021-09-10T14:27:36Z</dcterms:modified>
</cp:coreProperties>
</file>